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7" r:id="rId4"/>
    <p:sldId id="268" r:id="rId5"/>
    <p:sldId id="269" r:id="rId6"/>
    <p:sldId id="258" r:id="rId7"/>
    <p:sldId id="260" r:id="rId8"/>
    <p:sldId id="261" r:id="rId9"/>
    <p:sldId id="262" r:id="rId10"/>
    <p:sldId id="263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51A30-480B-4A00-B925-F27F925721E0}" v="88" dt="2022-10-14T22:33:41.118"/>
    <p1510:client id="{6826E80B-EF19-4753-92EC-BA8E29765774}" v="51" dt="2022-10-14T23:13:56.753"/>
    <p1510:client id="{74D99B2D-880D-44EE-AA36-D959B5436F79}" v="1540" dt="2022-10-15T06:32:04.750"/>
    <p1510:client id="{D84F6CFF-C825-4F94-A030-60BF7847D732}" v="211" dt="2022-10-14T23:06:49.40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10/14/2022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li.org/get-kali/" TargetMode="External"/><Relationship Id="rId2" Type="http://schemas.openxmlformats.org/officeDocument/2006/relationships/hyperlink" Target="https://www.vmware.com/products/workstation-p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2990948"/>
            <a:ext cx="9993559" cy="1581052"/>
          </a:xfrm>
        </p:spPr>
        <p:txBody>
          <a:bodyPr/>
          <a:lstStyle/>
          <a:p>
            <a:r>
              <a:rPr lang="en-US" sz="4800" dirty="0">
                <a:latin typeface="Times New Roman"/>
                <a:cs typeface="Times New Roman"/>
              </a:rPr>
              <a:t>Installation of Linux on VMWARE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5084991" cy="7126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FAHAD BURHAN AHMAD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6D7E1-7228-6A82-032D-FFF370EB34E3}"/>
              </a:ext>
            </a:extLst>
          </p:cNvPr>
          <p:cNvSpPr txBox="1"/>
          <p:nvPr/>
        </p:nvSpPr>
        <p:spPr>
          <a:xfrm>
            <a:off x="4428088" y="1478579"/>
            <a:ext cx="2990988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latin typeface="Times New Roman"/>
                <a:cs typeface="Times New Roman"/>
              </a:rPr>
              <a:t>Lab 3 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4601"/>
            <a:ext cx="10265139" cy="142332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Allocate the Memory for VM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Leave sufficient memory for the host system and allocate the remaining memory for the virtual machine.</a:t>
            </a:r>
            <a:endParaRPr lang="en-US" sz="2200" b="1">
              <a:latin typeface="Times New Roman"/>
              <a:cs typeface="Times New Roman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849101-6C07-ACA5-B521-CE54061E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63462"/>
            <a:ext cx="12185949" cy="5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45242"/>
            <a:ext cx="8310328" cy="115015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Choose Network Configuration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Select any one of the network configurations as per your requirement.</a:t>
            </a:r>
            <a:endParaRPr lang="en-US" sz="2200" b="1">
              <a:latin typeface="Times New Roman"/>
              <a:cs typeface="Times New Roman"/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C0A229-3B30-F181-6539-377183ED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606100"/>
            <a:ext cx="12185950" cy="52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893-C6BB-CD45-4CBC-E1E54F9B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4558816" cy="102076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the I/O Controller Type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DE58D3E-440F-057D-FEF2-C443B665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606100"/>
            <a:ext cx="12185950" cy="52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A2BA-87F8-BB80-C2BE-F97EFBCB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Disk Type – </a:t>
            </a:r>
            <a:r>
              <a:rPr lang="en-US" sz="2800" b="1" dirty="0" err="1">
                <a:latin typeface="Times New Roman"/>
                <a:cs typeface="Times New Roman"/>
              </a:rPr>
              <a:t>SATA</a:t>
            </a:r>
            <a:r>
              <a:rPr lang="en-US" sz="2800" b="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915DA48-839E-5C1F-8D30-767CDC1D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" y="1549249"/>
            <a:ext cx="12185950" cy="52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BA333-6DB4-AC2C-78A5-73A51FC6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15319"/>
            <a:ext cx="9143998" cy="123642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Virtual Disk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</a:rPr>
            </a:br>
            <a:r>
              <a:rPr lang="en-US" sz="2200" dirty="0">
                <a:latin typeface="Times New Roman"/>
                <a:cs typeface="Times New Roman"/>
              </a:rPr>
              <a:t>Select the Virtual Disk if you have or create one.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D5137D-5228-E7B7-39E7-A7BDF80E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77675"/>
            <a:ext cx="12185949" cy="5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0750-CD2E-7DE0-436F-C8C7CD74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87" y="1469"/>
            <a:ext cx="11357533" cy="153834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Disk Capacity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Select the disk size. Selecting a single disk will increase the performance. However, selecting a split disk will help in the disk transfer scenario.</a:t>
            </a:r>
            <a:endParaRPr lang="en-US" sz="2200" b="1" dirty="0">
              <a:latin typeface="Times New Roman"/>
              <a:cs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A6FE934-505D-347E-64DC-882D3CD6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77675"/>
            <a:ext cx="12128455" cy="5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B3D7-6AFB-31A6-EAD2-46A0DE07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22204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Specify Virtual Disk File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b="1" dirty="0">
                <a:latin typeface="Times New Roman"/>
                <a:cs typeface="Times New Roman"/>
              </a:rPr>
              <a:t>Provide the File name you want. I.E. Linux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3248F9-62D6-556A-B180-EB953CD6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77674"/>
            <a:ext cx="12185950" cy="5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8E33-C1AB-CAA4-84E8-D5CDE3B4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102110"/>
            <a:ext cx="9143998" cy="119329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Create Virtual Machine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dirty="0">
                <a:latin typeface="Times New Roman"/>
                <a:cs typeface="Times New Roman"/>
              </a:rPr>
              <a:t>Click on Finish.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8A41F3A-D3FF-62EB-2986-955B595B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9249"/>
            <a:ext cx="12185950" cy="52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0E0B02-25E8-D79F-47E9-BF26F0FC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9249"/>
            <a:ext cx="12185950" cy="52947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0ED237-83BA-35FF-E968-99233FD50064}"/>
              </a:ext>
            </a:extLst>
          </p:cNvPr>
          <p:cNvSpPr txBox="1">
            <a:spLocks/>
          </p:cNvSpPr>
          <p:nvPr/>
        </p:nvSpPr>
        <p:spPr>
          <a:xfrm>
            <a:off x="1522414" y="301090"/>
            <a:ext cx="9143998" cy="1193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/>
                <a:cs typeface="Times New Roman"/>
              </a:rPr>
              <a:t>Create Virtual Machine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200" dirty="0">
                <a:latin typeface="Times New Roman"/>
                <a:cs typeface="Times New Roman"/>
              </a:rPr>
              <a:t>Click on Close.</a:t>
            </a:r>
          </a:p>
        </p:txBody>
      </p:sp>
    </p:spTree>
    <p:extLst>
      <p:ext uri="{BB962C8B-B14F-4D97-AF65-F5344CB8AC3E}">
        <p14:creationId xmlns:p14="http://schemas.microsoft.com/office/powerpoint/2010/main" val="343548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F4F2-B10F-D46C-A303-7207A6C2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279513" cy="12507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Supply Kali Linux ISO Image to Virtual Machine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br>
              <a:rPr lang="en-US" sz="2200" b="1" dirty="0">
                <a:latin typeface="Times New Roman"/>
                <a:ea typeface="+mj-lt"/>
                <a:cs typeface="+mj-lt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Double click on CD/DVD settings and import the downloaded Kali Linux image.</a:t>
            </a:r>
            <a:endParaRPr lang="en-US" sz="22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DE0BA6-3460-0BB4-6E0B-7A8A7DE8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9249"/>
            <a:ext cx="12185950" cy="529478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B5322E-06D2-4C17-683F-2CBEFB9B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20" y="2524672"/>
            <a:ext cx="7112063" cy="41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36490" y="415103"/>
            <a:ext cx="10222019" cy="1293931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Prerequisites To Install Linux On VMWare </a:t>
            </a:r>
            <a:r>
              <a:rPr lang="en-US" b="1" dirty="0">
                <a:latin typeface="Times New Roman"/>
                <a:cs typeface="Times New Roman"/>
              </a:rPr>
              <a:t>Workstation</a:t>
            </a:r>
            <a:endParaRPr lang="en-US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3725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A host system with minimum: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200" dirty="0">
                <a:latin typeface="Times New Roman"/>
                <a:ea typeface="+mn-lt"/>
                <a:cs typeface="+mn-lt"/>
              </a:rPr>
              <a:t>8 GB of memory</a:t>
            </a:r>
          </a:p>
          <a:p>
            <a:pPr lvl="1"/>
            <a:r>
              <a:rPr lang="en-US" sz="2200" dirty="0">
                <a:latin typeface="Times New Roman"/>
                <a:ea typeface="+mn-lt"/>
                <a:cs typeface="+mn-lt"/>
              </a:rPr>
              <a:t>A quad core CPU</a:t>
            </a:r>
          </a:p>
          <a:p>
            <a:pPr lvl="1"/>
            <a:r>
              <a:rPr lang="en-US" sz="2200" dirty="0">
                <a:latin typeface="Times New Roman"/>
                <a:ea typeface="+mn-lt"/>
                <a:cs typeface="+mn-lt"/>
              </a:rPr>
              <a:t>256GB of Hard Drive</a:t>
            </a:r>
          </a:p>
          <a:p>
            <a:pPr marL="0" indent="0" algn="just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VMWare Workstation Pro or Player application: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200" dirty="0">
                <a:latin typeface="Times New Roman"/>
                <a:ea typeface="+mn-lt"/>
                <a:cs typeface="+mn-lt"/>
                <a:hlinkClick r:id="rId2"/>
              </a:rPr>
              <a:t>Download VMWare Workstation</a:t>
            </a:r>
            <a:endParaRPr lang="en-US" sz="22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Operating System to install on VMWare Workstation:</a:t>
            </a:r>
            <a:endParaRPr lang="en-US" sz="2600" dirty="0">
              <a:latin typeface="Times New Roman"/>
              <a:cs typeface="Times New Roman"/>
            </a:endParaRPr>
          </a:p>
          <a:p>
            <a:pPr lvl="1"/>
            <a:r>
              <a:rPr lang="en-US" sz="2200" dirty="0">
                <a:latin typeface="Times New Roman"/>
                <a:ea typeface="+mn-lt"/>
                <a:cs typeface="+mn-lt"/>
                <a:hlinkClick r:id="rId3"/>
              </a:rPr>
              <a:t>Download Kali Linux</a:t>
            </a:r>
            <a:endParaRPr lang="en-US" sz="220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4156-2A77-D997-486D-3B3902BF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Power On the Virtual Machine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5EAF16-D20C-0E06-8C50-35F4F2CD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37093"/>
            <a:ext cx="12185949" cy="530406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FAD992-3AAB-B01E-0AB5-590DEA73F8D7}"/>
              </a:ext>
            </a:extLst>
          </p:cNvPr>
          <p:cNvSpPr/>
          <p:nvPr/>
        </p:nvSpPr>
        <p:spPr>
          <a:xfrm>
            <a:off x="2676248" y="2971800"/>
            <a:ext cx="3875364" cy="425571"/>
          </a:xfrm>
          <a:prstGeom prst="round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C9DA-B604-1DDA-FEB6-7F013F2E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Install Kali Linux – Click on Graphical Install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AB856C-A7BE-0022-C6C7-7CA2E6A1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36107"/>
            <a:ext cx="12185950" cy="53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C5BC-06D8-9412-6552-FCECE634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Welcome Kali Linux VM – Select Language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A106986-A0EA-6291-A8F7-396217EC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50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623-43EA-3959-2782-895BFC2A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Location – Other -&gt; Asia -&gt; Pakistan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CA7DE4D-6BD9-3178-93B3-5493F1FF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49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AF84-8ECE-8890-C44B-945825F9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Keyboard Layout  --&gt; American English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072B9A-F8D4-A1AD-EA0F-11744C41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49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5EDE-0FFA-65EA-E868-2C737341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Enter Host Name for your Linux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BCE958-E070-C658-8D3F-B445CDC9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49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E4C8-CABC-4288-B693-E3C6FF83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Set up a user account and password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C9992F-D7AE-7F70-4166-5073CAF4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85950" cy="5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8393-4792-3189-4CED-1B6C810C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Disk Partition – Click On Manual 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67CA69-A62E-9F53-39E9-6D2AD987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242"/>
            <a:ext cx="12142828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5932-8136-8BB7-AE64-CAACFAC3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Disk Partition – Select Disk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A2C5A0-38ED-48B6-A444-49801479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50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01F7-234A-9D6C-894C-93D23947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Partition Disk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C48E09-E529-8722-CB06-DA142BCC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0"/>
            <a:ext cx="12185950" cy="5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646" y="160575"/>
            <a:ext cx="9543164" cy="635802"/>
          </a:xfrm>
        </p:spPr>
        <p:txBody>
          <a:bodyPr/>
          <a:lstStyle/>
          <a:p>
            <a:r>
              <a:rPr lang="en-US" b="1" dirty="0">
                <a:latin typeface="Times New Roman"/>
                <a:ea typeface="+mj-lt"/>
                <a:cs typeface="+mj-lt"/>
              </a:rPr>
              <a:t>How to Install Kali Linux on VMWare Workstation?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BD08B-7C91-4763-E7EB-09292E5C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646" y="1006759"/>
            <a:ext cx="7761174" cy="43185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latin typeface="Times New Roman"/>
                <a:cs typeface="Times New Roman"/>
              </a:rPr>
              <a:t>Open VMWARE Workstation and click on Create a new VM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43ACEC20-7824-159F-1DF2-EB02D12A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" y="1574258"/>
            <a:ext cx="12194527" cy="52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8F7D-39C4-CAC0-FB8F-61598B09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Partition Disk – Double Click on Partition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0F2E7-35B8-1074-FF49-BCE4D782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50" cy="53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0CC7-EA61-9FBD-893E-CA55202C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All Files In One Partition (recommended for new users)- Continue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1848EB-CAA8-EF81-C009-588AEEE9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" y="1541078"/>
            <a:ext cx="12185950" cy="5305864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034A52-0C0C-A5F6-F27C-62A09A82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64" y="1583716"/>
            <a:ext cx="7198306" cy="5305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A16786-D60D-3BBA-9854-55233E9B28BE}"/>
              </a:ext>
            </a:extLst>
          </p:cNvPr>
          <p:cNvSpPr/>
          <p:nvPr/>
        </p:nvSpPr>
        <p:spPr>
          <a:xfrm>
            <a:off x="962400" y="4208319"/>
            <a:ext cx="2552992" cy="1460739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1st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FF5FA-BD02-D9F2-255F-75A72C57F4C5}"/>
              </a:ext>
            </a:extLst>
          </p:cNvPr>
          <p:cNvSpPr/>
          <p:nvPr/>
        </p:nvSpPr>
        <p:spPr>
          <a:xfrm>
            <a:off x="6861132" y="4224176"/>
            <a:ext cx="2552992" cy="1460739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2nd</a:t>
            </a:r>
          </a:p>
        </p:txBody>
      </p:sp>
    </p:spTree>
    <p:extLst>
      <p:ext uri="{BB962C8B-B14F-4D97-AF65-F5344CB8AC3E}">
        <p14:creationId xmlns:p14="http://schemas.microsoft.com/office/powerpoint/2010/main" val="58705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B113-6067-8D22-F566-46CEEC2A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Partition Disk – Finish Partitioning and write changes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354570-D85F-5D28-3A95-3414062C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50" cy="52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8B1A-54CC-E1A7-0333-98BE2821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Partition Disk – Choose Yes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29D13C-F581-E03C-AA7A-56394C9B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85950" cy="52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BA7F-4181-C723-2447-405E99EF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Installation Screen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0FE8A8-9C7B-0947-3952-F708F000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" y="1569503"/>
            <a:ext cx="12099708" cy="52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38C9-31CF-3850-8DEE-3E6B55C8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Software Packages according to Needs – Click on Continue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DA92A9-D9D6-F329-6EBB-91047B1D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85951" cy="52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82E0-0CEA-B20C-2F03-54B471A7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Installation of Kali Linux in Progress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FEDEE6-3CB2-2905-1D11-4A697506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42829" cy="52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4288-FFDF-F00D-772B-4B4411C0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Install the GRUB boot loader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224197-4B7F-36D6-149B-7318F295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85950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4300-D78C-464D-424B-F78948AB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Select the Drive to install GRUB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FB93E-ED43-7AEF-0A52-05824BFF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85950" cy="5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F28B-3BB2-8985-DB18-4160812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Installation Procedure of Kali Linux has Finished – Click Continue 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925AFD-2986-000B-639E-511683CF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41078"/>
            <a:ext cx="12128455" cy="53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4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6920"/>
            <a:ext cx="10312984" cy="1480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Select Custom Configuration Wizard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You can choose either Typical or Custom Wizard. We recommend selecting Custom if you want to install with all the configurations.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15328CC-92D7-67D8-5CCC-8028BD58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" y="1588517"/>
            <a:ext cx="12194525" cy="52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6DB8-D976-8A7B-09B1-2848F5D7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Login to the Kali Linux with the user account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endParaRPr lang="en-US" sz="2400" b="1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3" name="Picture 3" descr="Graphical user interface, text, application, background pattern&#10;&#10;Description automatically generated">
            <a:extLst>
              <a:ext uri="{FF2B5EF4-FFF2-40B4-BE49-F238E27FC236}">
                <a16:creationId xmlns:a16="http://schemas.microsoft.com/office/drawing/2014/main" id="{915B273C-0FA5-6D85-C137-2B805665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55291"/>
            <a:ext cx="12185949" cy="5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DBC-7B12-1DC7-D9D1-7B163B1F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Kali Linux Desktop after login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D58F5C-9740-C7BD-9DC8-37F7D21C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83" y="1550796"/>
            <a:ext cx="12070959" cy="5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16F3-3F0C-314E-D30B-C70CB5AF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Shut Down Kali Linux</a:t>
            </a:r>
            <a:endParaRPr lang="en-US" sz="2400" b="1">
              <a:latin typeface="Times New Roman"/>
              <a:cs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0C8A2C5-E348-A86B-12B3-F9A9CDD9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84" y="1536419"/>
            <a:ext cx="12099708" cy="52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140" y="145679"/>
            <a:ext cx="10647695" cy="134017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Select VM Hardware Compatibility – Press Next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200" dirty="0">
                <a:latin typeface="Times New Roman"/>
                <a:ea typeface="+mj-lt"/>
                <a:cs typeface="+mj-lt"/>
              </a:rPr>
              <a:t>Go with the default option</a:t>
            </a:r>
            <a:endParaRPr lang="en-US" sz="2400" dirty="0">
              <a:latin typeface="Times New Roman"/>
              <a:ea typeface="+mj-lt"/>
              <a:cs typeface="+mj-lt"/>
            </a:endParaRPr>
          </a:p>
        </p:txBody>
      </p:sp>
      <p:pic>
        <p:nvPicPr>
          <p:cNvPr id="23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289ED6C-E5C9-66A5-694D-0F8C9CC7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" y="1588517"/>
            <a:ext cx="12194527" cy="52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B0DC6-53EF-9844-BD0D-45053748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445843" cy="117891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ea typeface="+mj-lt"/>
                <a:cs typeface="+mj-lt"/>
              </a:rPr>
              <a:t>Select the Operating System Media</a:t>
            </a:r>
            <a:br>
              <a:rPr lang="en-US" sz="2400" b="1" dirty="0">
                <a:latin typeface="Times New Roman"/>
              </a:rPr>
            </a:br>
            <a:br>
              <a:rPr lang="en-US" sz="2400" b="1" dirty="0">
                <a:latin typeface="Times New Roman"/>
              </a:rPr>
            </a:br>
            <a:r>
              <a:rPr lang="en-US" sz="2200" dirty="0">
                <a:latin typeface="Times New Roman"/>
                <a:cs typeface="Times New Roman"/>
              </a:rPr>
              <a:t>Select I'll Install OS later and click on Next.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73A4FEE-BA62-A41D-1E8C-BCA788CE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63462"/>
            <a:ext cx="12185949" cy="5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5895560" cy="1020762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Select Guest Operating System</a:t>
            </a:r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Select version Other Linux 5.x kernel 64-bit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7F1FD6A-559E-10BC-4F9A-972151B7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" y="1563462"/>
            <a:ext cx="12185949" cy="5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677204"/>
            <a:ext cx="9143998" cy="61819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Name the VM and Browse Location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1967C1-40CC-A36C-2F7A-4E39EB23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63462"/>
            <a:ext cx="12185949" cy="5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9BD5-B3FE-C467-6C70-BA6280C0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Allocate the Processor</a:t>
            </a:r>
          </a:p>
        </p:txBody>
      </p:sp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EF8F6D-DC11-38F6-B1F0-6E70E013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1563462"/>
            <a:ext cx="12185950" cy="5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Chalkboard 16x9</vt:lpstr>
      <vt:lpstr>Installation of Linux on VMWARE</vt:lpstr>
      <vt:lpstr>Prerequisites To Install Linux On VMWare Workstation </vt:lpstr>
      <vt:lpstr>How to Install Kali Linux on VMWare Workstation?</vt:lpstr>
      <vt:lpstr>Select Custom Configuration Wizard  You can choose either Typical or Custom Wizard. We recommend selecting Custom if you want to install with all the configurations.</vt:lpstr>
      <vt:lpstr>Select VM Hardware Compatibility – Press Next  Go with the default option</vt:lpstr>
      <vt:lpstr>Select the Operating System Media  Select I'll Install OS later and click on Next.</vt:lpstr>
      <vt:lpstr>Select Guest Operating System  Select version Other Linux 5.x kernel 64-bit</vt:lpstr>
      <vt:lpstr>Name the VM and Browse Location</vt:lpstr>
      <vt:lpstr>Allocate the Processor</vt:lpstr>
      <vt:lpstr>Allocate the Memory for VM  Leave sufficient memory for the host system and allocate the remaining memory for the virtual machine.</vt:lpstr>
      <vt:lpstr>Choose Network Configuration  Select any one of the network configurations as per your requirement.</vt:lpstr>
      <vt:lpstr>Select the I/O Controller Type</vt:lpstr>
      <vt:lpstr>Select Disk Type – SATA </vt:lpstr>
      <vt:lpstr>Select Virtual Disk  Select the Virtual Disk if you have or create one.</vt:lpstr>
      <vt:lpstr>Select Disk Capacity  Select the disk size. Selecting a single disk will increase the performance. However, selecting a split disk will help in the disk transfer scenario.</vt:lpstr>
      <vt:lpstr>Specify Virtual Disk File  Provide the File name you want. I.E. Linux</vt:lpstr>
      <vt:lpstr>Create Virtual Machine  Click on Finish.</vt:lpstr>
      <vt:lpstr>PowerPoint Presentation</vt:lpstr>
      <vt:lpstr>Supply Kali Linux ISO Image to Virtual Machine  Double click on CD/DVD settings and import the downloaded Kali Linux image.</vt:lpstr>
      <vt:lpstr>Power On the Virtual Machine</vt:lpstr>
      <vt:lpstr>Install Kali Linux – Click on Graphical Install</vt:lpstr>
      <vt:lpstr>Welcome Kali Linux VM – Select Language</vt:lpstr>
      <vt:lpstr>Select Location – Other -&gt; Asia -&gt; Pakistan</vt:lpstr>
      <vt:lpstr>Select Keyboard Layout  --&gt; American English</vt:lpstr>
      <vt:lpstr>Enter Host Name for your Linux</vt:lpstr>
      <vt:lpstr>Set up a user account and password </vt:lpstr>
      <vt:lpstr>Disk Partition – Click On Manual </vt:lpstr>
      <vt:lpstr>Disk Partition – Select Disk</vt:lpstr>
      <vt:lpstr>Partition Disk</vt:lpstr>
      <vt:lpstr>Partition Disk – Double Click on Partition</vt:lpstr>
      <vt:lpstr>All Files In One Partition (recommended for new users)- Continue </vt:lpstr>
      <vt:lpstr>Partition Disk – Finish Partitioning and write changes</vt:lpstr>
      <vt:lpstr>Partition Disk – Choose Yes</vt:lpstr>
      <vt:lpstr>Installation Screen</vt:lpstr>
      <vt:lpstr>Select Software Packages according to Needs – Click on Continue</vt:lpstr>
      <vt:lpstr>Installation of Kali Linux in Progress </vt:lpstr>
      <vt:lpstr>Install the GRUB boot loader </vt:lpstr>
      <vt:lpstr>Select the Drive to install GRUB</vt:lpstr>
      <vt:lpstr>Installation Procedure of Kali Linux has Finished – Click Continue </vt:lpstr>
      <vt:lpstr>Login to the Kali Linux with the user account </vt:lpstr>
      <vt:lpstr>Kali Linux Desktop after login</vt:lpstr>
      <vt:lpstr>Shut Down Kali Linux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661</cp:revision>
  <dcterms:created xsi:type="dcterms:W3CDTF">2022-10-14T22:29:09Z</dcterms:created>
  <dcterms:modified xsi:type="dcterms:W3CDTF">2022-10-15T06:34:23Z</dcterms:modified>
</cp:coreProperties>
</file>